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jpe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9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jpe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9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2B6E88-02D4-6A4C-8836-163AA7CE7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9563" y="458348"/>
            <a:ext cx="9032874" cy="5651500"/>
          </a:xfrm>
        </p:spPr>
        <p:txBody>
          <a:bodyPr>
            <a:normAutofit/>
          </a:bodyPr>
          <a:lstStyle/>
          <a:p>
            <a:r>
              <a:rPr lang="pl-PL" sz="6600" b="1"/>
              <a:t>Zapraszam do obejrzenia prezentacji pt.</a:t>
            </a:r>
            <a:br>
              <a:rPr lang="pl-PL" sz="6600" b="1"/>
            </a:br>
            <a:r>
              <a:rPr lang="pl-PL" sz="6600" b="1"/>
              <a:t>„Konstytucja 3 maja’’</a:t>
            </a:r>
          </a:p>
        </p:txBody>
      </p:sp>
    </p:spTree>
    <p:extLst>
      <p:ext uri="{BB962C8B-B14F-4D97-AF65-F5344CB8AC3E}">
        <p14:creationId xmlns:p14="http://schemas.microsoft.com/office/powerpoint/2010/main" val="932052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858D4B-EF1A-4144-ABD2-E54B23FA1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Medal wybity z okazji uchwalenia konstytucji 3 Maja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BD8DA365-26B4-2349-8943-645C0C7E2BD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976687" y="2269517"/>
            <a:ext cx="4238625" cy="4111625"/>
          </a:xfrm>
        </p:spPr>
      </p:pic>
    </p:spTree>
    <p:extLst>
      <p:ext uri="{BB962C8B-B14F-4D97-AF65-F5344CB8AC3E}">
        <p14:creationId xmlns:p14="http://schemas.microsoft.com/office/powerpoint/2010/main" val="503577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F52F9C-1C86-CE42-A9C1-51FB008E9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3" y="2373313"/>
            <a:ext cx="10364452" cy="2227094"/>
          </a:xfrm>
        </p:spPr>
        <p:txBody>
          <a:bodyPr>
            <a:normAutofit/>
          </a:bodyPr>
          <a:lstStyle/>
          <a:p>
            <a:r>
              <a:rPr lang="pl-PL" sz="8000" b="1"/>
              <a:t>Dziękuję za uwagę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5158B2-1AC5-2640-BF60-CD05ECC216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5" y="4516437"/>
            <a:ext cx="10364452" cy="1274763"/>
          </a:xfrm>
        </p:spPr>
        <p:txBody>
          <a:bodyPr anchor="ctr">
            <a:normAutofit/>
          </a:bodyPr>
          <a:lstStyle/>
          <a:p>
            <a:r>
              <a:rPr lang="pl-PL" sz="3200" i="1"/>
              <a:t>Wykonała Martyna Bartnik</a:t>
            </a:r>
          </a:p>
        </p:txBody>
      </p:sp>
    </p:spTree>
    <p:extLst>
      <p:ext uri="{BB962C8B-B14F-4D97-AF65-F5344CB8AC3E}">
        <p14:creationId xmlns:p14="http://schemas.microsoft.com/office/powerpoint/2010/main" val="388842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DEF097-7544-EA43-A2F9-8B7255304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512" y="1060452"/>
            <a:ext cx="8689976" cy="1079498"/>
          </a:xfrm>
        </p:spPr>
        <p:txBody>
          <a:bodyPr/>
          <a:lstStyle/>
          <a:p>
            <a:r>
              <a:rPr lang="pl-PL" b="1" i="1"/>
              <a:t>Konstytucja co to jest?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234400-7384-6A44-B541-3A58BC225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1762" y="2473325"/>
            <a:ext cx="8689976" cy="2765425"/>
          </a:xfrm>
        </p:spPr>
        <p:txBody>
          <a:bodyPr>
            <a:normAutofit/>
          </a:bodyPr>
          <a:lstStyle/>
          <a:p>
            <a:r>
              <a:rPr lang="pl-PL" sz="3600" b="1">
                <a:solidFill>
                  <a:schemeClr val="tx1"/>
                </a:solidFill>
              </a:rPr>
              <a:t>Najważniejszy akt prawny w panstwie, który określa jego ustrój (sposób zorganizowania) oraz prawa i obowiązki obywateli.</a:t>
            </a:r>
          </a:p>
        </p:txBody>
      </p:sp>
    </p:spTree>
    <p:extLst>
      <p:ext uri="{BB962C8B-B14F-4D97-AF65-F5344CB8AC3E}">
        <p14:creationId xmlns:p14="http://schemas.microsoft.com/office/powerpoint/2010/main" val="49696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F1BE92-1DD6-4444-8CAE-50E654DCD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/>
              <a:t>Na mocy KonstytucjI 3 maja...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23F770-A3FC-CC47-B113-11F0CCC5A90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/>
              <a:t> w Rzeczypospolitej zniesiono wolną elekcję (wybór króla dokonywany przez szlachtę podczas głosowania). Na sejmie walnym przestało obowiązywać liberum veto, co ograniczyło wpływ magnatów i obcych mocarstw. Konstytucja zniosła też podział Rzeczypospolitej na Polskę i LitwĘ, ustanawiając jedno państwo – Rzeczypospolitą polską.</a:t>
            </a:r>
          </a:p>
          <a:p>
            <a:r>
              <a:rPr lang="pl-PL"/>
              <a:t>Zgodnie z zasadą monteskiusza wprowadzono trójpodział władzy na: ustawodawczą (sejm), wykonawczą (Król i straż praw, czyli rzĄd) oraz nIezawisłe rządy.</a:t>
            </a:r>
          </a:p>
        </p:txBody>
      </p:sp>
    </p:spTree>
    <p:extLst>
      <p:ext uri="{BB962C8B-B14F-4D97-AF65-F5344CB8AC3E}">
        <p14:creationId xmlns:p14="http://schemas.microsoft.com/office/powerpoint/2010/main" val="2007000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EABB1C-7D19-CE42-AD8F-36A79B6CD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18516"/>
            <a:ext cx="10364451" cy="1596177"/>
          </a:xfrm>
        </p:spPr>
        <p:txBody>
          <a:bodyPr/>
          <a:lstStyle/>
          <a:p>
            <a:r>
              <a:rPr lang="pl-PL" b="1" i="1"/>
              <a:t>Autorzy Konstytucji 3 maja</a:t>
            </a:r>
            <a:r>
              <a:rPr lang="pl-PL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3084C4-698A-834A-9EF7-E127D7A005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000250"/>
            <a:ext cx="11277600" cy="4714875"/>
          </a:xfrm>
        </p:spPr>
        <p:txBody>
          <a:bodyPr/>
          <a:lstStyle/>
          <a:p>
            <a:endParaRPr lang="pl-PL" baseline="30000"/>
          </a:p>
          <a:p>
            <a:endParaRPr lang="pl-PL" baseline="30000"/>
          </a:p>
          <a:p>
            <a:endParaRPr lang="pl-PL" baseline="30000"/>
          </a:p>
          <a:p>
            <a:endParaRPr lang="pl-PL" baseline="30000"/>
          </a:p>
          <a:p>
            <a:endParaRPr lang="pl-PL" baseline="30000"/>
          </a:p>
          <a:p>
            <a:endParaRPr lang="pl-PL" baseline="30000"/>
          </a:p>
          <a:p>
            <a:pPr marL="0" indent="0">
              <a:buNone/>
            </a:pPr>
            <a:endParaRPr lang="pl-PL" baseline="30000"/>
          </a:p>
          <a:p>
            <a:pPr marL="0" indent="0">
              <a:buNone/>
            </a:pPr>
            <a:endParaRPr lang="pl-PL" baseline="30000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7D8D7B4B-662F-2C49-BA9F-2B1235C5D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61" y="2128121"/>
            <a:ext cx="3460750" cy="245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52A694C-FF2E-B142-84D0-F8F47D0D2861}"/>
              </a:ext>
            </a:extLst>
          </p:cNvPr>
          <p:cNvSpPr txBox="1"/>
          <p:nvPr/>
        </p:nvSpPr>
        <p:spPr>
          <a:xfrm>
            <a:off x="293061" y="4643307"/>
            <a:ext cx="3917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/>
              <a:t>Król Stanisław August Poniatowski</a:t>
            </a:r>
          </a:p>
        </p:txBody>
      </p:sp>
      <p:pic>
        <p:nvPicPr>
          <p:cNvPr id="7" name="Obraz 7">
            <a:extLst>
              <a:ext uri="{FF2B5EF4-FFF2-40B4-BE49-F238E27FC236}">
                <a16:creationId xmlns:a16="http://schemas.microsoft.com/office/drawing/2014/main" id="{E1E822A8-F23D-1C41-936F-73520B578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905" y="2890121"/>
            <a:ext cx="2932113" cy="245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FF9AC05A-08AF-274C-83C0-CCA4DAD15EF7}"/>
              </a:ext>
            </a:extLst>
          </p:cNvPr>
          <p:cNvSpPr txBox="1"/>
          <p:nvPr/>
        </p:nvSpPr>
        <p:spPr>
          <a:xfrm>
            <a:off x="4453251" y="5474108"/>
            <a:ext cx="2982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/>
              <a:t>Stanisław Małachowski</a:t>
            </a:r>
          </a:p>
        </p:txBody>
      </p:sp>
      <p:pic>
        <p:nvPicPr>
          <p:cNvPr id="10" name="Obraz 10">
            <a:extLst>
              <a:ext uri="{FF2B5EF4-FFF2-40B4-BE49-F238E27FC236}">
                <a16:creationId xmlns:a16="http://schemas.microsoft.com/office/drawing/2014/main" id="{2E2D9001-486B-0649-AC92-7E65C5CCE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7716" y="2128121"/>
            <a:ext cx="3094525" cy="245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69E5608-8253-D14D-9340-BA91C40F082B}"/>
              </a:ext>
            </a:extLst>
          </p:cNvPr>
          <p:cNvSpPr txBox="1"/>
          <p:nvPr/>
        </p:nvSpPr>
        <p:spPr>
          <a:xfrm>
            <a:off x="8566944" y="4643307"/>
            <a:ext cx="346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/>
              <a:t>Hugo Kołłątaj</a:t>
            </a:r>
          </a:p>
        </p:txBody>
      </p:sp>
    </p:spTree>
    <p:extLst>
      <p:ext uri="{BB962C8B-B14F-4D97-AF65-F5344CB8AC3E}">
        <p14:creationId xmlns:p14="http://schemas.microsoft.com/office/powerpoint/2010/main" val="234776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99633C-8388-B24F-ACF7-EBDAB8D19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173575CC-C821-A241-83C8-29727D2C577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4291" r="34291"/>
          <a:stretch/>
        </p:blipFill>
        <p:spPr>
          <a:xfrm>
            <a:off x="5112891" y="790575"/>
            <a:ext cx="6731000" cy="545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8FBAA83-65F0-8948-9888-87792130B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2251854"/>
            <a:ext cx="5041633" cy="6604002"/>
          </a:xfrm>
        </p:spPr>
        <p:txBody>
          <a:bodyPr>
            <a:normAutofit/>
          </a:bodyPr>
          <a:lstStyle/>
          <a:p>
            <a:r>
              <a:rPr lang="pl-PL" sz="2800"/>
              <a:t>Triumfalny pochód twórców Konstytucji 3 maja z zamku królewskiego do kościoła Świętego Jana w Warszawie przedstawił na swoim obrazie Jan Matejko.</a:t>
            </a:r>
          </a:p>
        </p:txBody>
      </p:sp>
    </p:spTree>
    <p:extLst>
      <p:ext uri="{BB962C8B-B14F-4D97-AF65-F5344CB8AC3E}">
        <p14:creationId xmlns:p14="http://schemas.microsoft.com/office/powerpoint/2010/main" val="171039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40FCD3-4AC1-AE47-A49E-9BFD469DD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/>
              <a:t>Rękopisy Konstytucji 3 maja</a:t>
            </a:r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id="{11801D23-66C5-4345-B786-4FA6D96899B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88018" y="1716882"/>
            <a:ext cx="2206574" cy="3424237"/>
          </a:xfrm>
        </p:spPr>
      </p:pic>
      <p:pic>
        <p:nvPicPr>
          <p:cNvPr id="8" name="Obraz 8">
            <a:extLst>
              <a:ext uri="{FF2B5EF4-FFF2-40B4-BE49-F238E27FC236}">
                <a16:creationId xmlns:a16="http://schemas.microsoft.com/office/drawing/2014/main" id="{2A650A57-1BA5-8A40-BBB4-5395B4292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671" y="2524641"/>
            <a:ext cx="2062306" cy="3424238"/>
          </a:xfrm>
          <a:prstGeom prst="rect">
            <a:avLst/>
          </a:prstGeom>
        </p:spPr>
      </p:pic>
      <p:pic>
        <p:nvPicPr>
          <p:cNvPr id="10" name="Obraz 10">
            <a:extLst>
              <a:ext uri="{FF2B5EF4-FFF2-40B4-BE49-F238E27FC236}">
                <a16:creationId xmlns:a16="http://schemas.microsoft.com/office/drawing/2014/main" id="{9568CC66-5DF4-384A-9F35-847CC353B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9561" y="1716881"/>
            <a:ext cx="2062306" cy="342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5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076464-4D6C-AD4F-A429-16DFC7B09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2B765438-8349-5F4F-98DC-382A1A44E59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7489" r="7489"/>
          <a:stretch/>
        </p:blipFill>
        <p:spPr>
          <a:xfrm>
            <a:off x="5492750" y="609601"/>
            <a:ext cx="6127750" cy="6010274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298764B-BF77-1440-9073-CE103954A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8795" y="3587751"/>
            <a:ext cx="5071080" cy="2023254"/>
          </a:xfrm>
        </p:spPr>
        <p:txBody>
          <a:bodyPr>
            <a:normAutofit/>
          </a:bodyPr>
          <a:lstStyle/>
          <a:p>
            <a:r>
              <a:rPr lang="pl-PL" sz="2000" b="0" i="0">
                <a:solidFill>
                  <a:srgbClr val="54595D"/>
                </a:solidFill>
                <a:effectLst/>
                <a:latin typeface="-apple-system"/>
              </a:rPr>
              <a:t>Za</a:t>
            </a:r>
            <a:r>
              <a:rPr lang="pl-PL" sz="2000" b="0" i="0">
                <a:effectLst/>
                <a:latin typeface="-apple-system"/>
              </a:rPr>
              <a:t>przysiężenie Konstytucji 3 maja w Sali Senatorskiej na </a:t>
            </a:r>
            <a:r>
              <a:rPr lang="pl-PL" sz="2000">
                <a:latin typeface="-apple-system"/>
              </a:rPr>
              <a:t>Zamku Królewskim</a:t>
            </a:r>
            <a:r>
              <a:rPr lang="pl-PL" sz="2000" b="0" i="0">
                <a:effectLst/>
                <a:latin typeface="-apple-system"/>
              </a:rPr>
              <a:t> w Warszawie, rysunek </a:t>
            </a:r>
            <a:r>
              <a:rPr lang="pl-PL" sz="2000">
                <a:latin typeface="-apple-system"/>
              </a:rPr>
              <a:t>Jana Piotra Norblina</a:t>
            </a:r>
            <a:endParaRPr lang="pl-PL" sz="2000"/>
          </a:p>
        </p:txBody>
      </p:sp>
    </p:spTree>
    <p:extLst>
      <p:ext uri="{BB962C8B-B14F-4D97-AF65-F5344CB8AC3E}">
        <p14:creationId xmlns:p14="http://schemas.microsoft.com/office/powerpoint/2010/main" val="3501509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F0C9E8-AE1B-994B-BDD2-12D9DE273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/>
              <a:t>3 maja dziś 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2FA9613-4F0B-C740-82FE-1C237480A3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3750" y="2214694"/>
            <a:ext cx="10363826" cy="3424107"/>
          </a:xfrm>
        </p:spPr>
        <p:txBody>
          <a:bodyPr/>
          <a:lstStyle/>
          <a:p>
            <a:r>
              <a:rPr lang="pl-PL" b="0" i="0">
                <a:effectLst/>
                <a:latin typeface="-apple-system"/>
              </a:rPr>
              <a:t>Dzień </a:t>
            </a:r>
            <a:r>
              <a:rPr lang="pl-PL">
                <a:latin typeface="-apple-system"/>
              </a:rPr>
              <a:t>3 maja</a:t>
            </a:r>
            <a:r>
              <a:rPr lang="pl-PL" b="0" i="0">
                <a:effectLst/>
                <a:latin typeface="-apple-system"/>
              </a:rPr>
              <a:t> </a:t>
            </a:r>
            <a:r>
              <a:rPr lang="pl-PL">
                <a:latin typeface="-apple-system"/>
              </a:rPr>
              <a:t>1791</a:t>
            </a:r>
            <a:r>
              <a:rPr lang="pl-PL" b="0" i="0">
                <a:effectLst/>
                <a:latin typeface="-apple-system"/>
              </a:rPr>
              <a:t> roku został uznany </a:t>
            </a:r>
            <a:r>
              <a:rPr lang="pl-PL" i="1">
                <a:latin typeface="inherit"/>
              </a:rPr>
              <a:t>Świętem Konstytucji 3 Maja</a:t>
            </a:r>
            <a:r>
              <a:rPr lang="pl-PL" b="0" i="0">
                <a:effectLst/>
                <a:latin typeface="-apple-system"/>
              </a:rPr>
              <a:t>. Obchody tego święta były zakazane podczas rozbiorów, a ponownie jego obchodzenie zostało wznowione w II Rzeczypospolitej w kwietniu </a:t>
            </a:r>
            <a:r>
              <a:rPr lang="pl-PL">
                <a:latin typeface="-apple-system"/>
              </a:rPr>
              <a:t>1919 </a:t>
            </a:r>
            <a:r>
              <a:rPr lang="pl-PL" b="0" i="0">
                <a:effectLst/>
                <a:latin typeface="-apple-system"/>
              </a:rPr>
              <a:t>roku. Święto Konstytucji 3 Maja zostało zdelegalizowane przez hitlerowców i sowietów podczas okupacji Polski w czasie II wojny światowej, a po antykomunistycznych demonstracjach w 1946 r. nie było obchodzone w Polsce, natomiast zastąpione obchodami </a:t>
            </a:r>
            <a:r>
              <a:rPr lang="pl-PL">
                <a:latin typeface="-apple-system"/>
              </a:rPr>
              <a:t>Święta 1 Maja</a:t>
            </a:r>
            <a:r>
              <a:rPr lang="pl-PL" b="0" i="0">
                <a:effectLst/>
                <a:latin typeface="-apple-system"/>
              </a:rPr>
              <a:t>. W styczniu 1951 r. święto 3 maja zostało oficjalnie zdelegalizowane przez władze komunistyczne. 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914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EC361A-F328-ED4D-AA1D-7A0E6D8F5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/>
              <a:t>Pomnik ku czci uchwalenia konstytucji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E1E5E42C-F7A8-E04D-97AB-51E80C943BC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032250" y="1857375"/>
            <a:ext cx="4127500" cy="4856825"/>
          </a:xfrm>
        </p:spPr>
      </p:pic>
    </p:spTree>
    <p:extLst>
      <p:ext uri="{BB962C8B-B14F-4D97-AF65-F5344CB8AC3E}">
        <p14:creationId xmlns:p14="http://schemas.microsoft.com/office/powerpoint/2010/main" val="112175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ropl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11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Kropla</vt:lpstr>
      <vt:lpstr>Zapraszam do obejrzenia prezentacji pt. „Konstytucja 3 maja’’</vt:lpstr>
      <vt:lpstr>Konstytucja co to jest?</vt:lpstr>
      <vt:lpstr>Na mocy KonstytucjI 3 maja...</vt:lpstr>
      <vt:lpstr>Autorzy Konstytucji 3 maja </vt:lpstr>
      <vt:lpstr>Prezentacja programu PowerPoint</vt:lpstr>
      <vt:lpstr>Rękopisy Konstytucji 3 maja</vt:lpstr>
      <vt:lpstr>Prezentacja programu PowerPoint</vt:lpstr>
      <vt:lpstr>3 maja dziś </vt:lpstr>
      <vt:lpstr>Pomnik ku czci uchwalenia konstytucji</vt:lpstr>
      <vt:lpstr>Medal wybity z okazji uchwalenia konstytucji 3 Maja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Zapraszam do obejrzenia prezentacji pt. „ Konstytucja 3 maja’’</dc:title>
  <dc:creator>Nieznany użytkownik</dc:creator>
  <cp:lastModifiedBy>Nieznany użytkownik</cp:lastModifiedBy>
  <cp:revision>3</cp:revision>
  <dcterms:created xsi:type="dcterms:W3CDTF">2020-05-07T16:48:30Z</dcterms:created>
  <dcterms:modified xsi:type="dcterms:W3CDTF">2020-05-07T18:09:19Z</dcterms:modified>
</cp:coreProperties>
</file>